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verage" panose="020B0604020202020204" charset="0"/>
      <p:regular r:id="rId18"/>
    </p:embeddedFont>
    <p:embeddedFont>
      <p:font typeface="Oswald" panose="000005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d330a11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d330a11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d330a113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d330a113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611bc7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611bc7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11bc7d9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611bc7d9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611bc7d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611bc7d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611bc7d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611bc7d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611bc7d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8611bc7d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bdfd3218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bdfd3218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611bc7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611bc7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c4f1fcb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c4f1fcb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611bc7d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611bc7d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c4f1fcb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c4f1fcb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c4f1fcb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c4f1fcb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611bc7d9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611bc7d9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2" name="Google Shape;12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rgbClr val="79009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title="ChatGPT Image Oct 11, 2025, 07_07_33 P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421450"/>
            <a:ext cx="722051" cy="7220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u/0/d/1w7Kc47NYhkAWQDol73GqfxKXW5HdWcG654D1sn7P1EM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CMMC Fledge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Manager: Connor McFarren</a:t>
            </a:r>
            <a:endParaRPr/>
          </a:p>
        </p:txBody>
      </p:sp>
      <p:pic>
        <p:nvPicPr>
          <p:cNvPr id="62" name="Google Shape;62;p13" title="ChatGPT Image Oct 11, 2025, 07_07_3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074" y="-141575"/>
            <a:ext cx="2335875" cy="2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 title="CUI Catago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 title="CUI 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075" y="1322150"/>
            <a:ext cx="4027576" cy="293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Technologies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25" title="LocalHo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22400"/>
            <a:ext cx="41148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Starting the implementation (XAMPP)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Finishing all statements for all pathways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Create AWS environment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Background Information on CMMC and the CMMC Fledge System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Progress so far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Quick Look at Website Statements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Storyboard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System Diagrams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Next Steps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CMMC? 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Cybersecurity Maturity Model Certification (CMMC) is a DoD compliance framework. It utilizes the NIST 800-171 standard.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CMMC important?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Starting this year and until 2028 CMMC is being rolled out as an mandatory requirement for organization to contract with the DoD and other parties.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DoD contracts are lucrative and critical to many businesses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organizations start the CMMC process?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Many organizations reach out to companies that offer pre-assessment engagements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These are expensive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Some organizations try to start process themselves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This is time consuming and very convoluted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CMMC Fledge?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try to fix the gap within the market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allow organizations to take a quick assessment to see where they stand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At the end of the assessment the CMMC Fledge will provide next steps and show potential gaps in the organizations current system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CMMC research completed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Website statements partially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Storyboards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System diagrams drafted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Look at Website Statements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937950" y="3002250"/>
            <a:ext cx="12681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4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800">
              <a:solidFill>
                <a:schemeClr val="accent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CMMC Fledge System Storyboard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 title="Copy of CMMC Fled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 title="Level of CMMC Ques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On-screen Show (16:9)</PresentationFormat>
  <Paragraphs>48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Arial</vt:lpstr>
      <vt:lpstr>Oswald</vt:lpstr>
      <vt:lpstr>Average</vt:lpstr>
      <vt:lpstr>Slate</vt:lpstr>
      <vt:lpstr>The CMMC Fledge System</vt:lpstr>
      <vt:lpstr>Topics</vt:lpstr>
      <vt:lpstr>Background</vt:lpstr>
      <vt:lpstr>What is CMMC Fledge?</vt:lpstr>
      <vt:lpstr>Progress</vt:lpstr>
      <vt:lpstr>Quick Look at Website Statements</vt:lpstr>
      <vt:lpstr>The CMMC Fledge System Storyboard</vt:lpstr>
      <vt:lpstr>PowerPoint Presentation</vt:lpstr>
      <vt:lpstr>PowerPoint Presentation</vt:lpstr>
      <vt:lpstr>PowerPoint Presentation</vt:lpstr>
      <vt:lpstr>PowerPoint Presentation</vt:lpstr>
      <vt:lpstr>Database ERD</vt:lpstr>
      <vt:lpstr>Development Technologies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Connor McFarren</cp:lastModifiedBy>
  <cp:revision>1</cp:revision>
  <dcterms:modified xsi:type="dcterms:W3CDTF">2025-10-15T23:10:01Z</dcterms:modified>
</cp:coreProperties>
</file>